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A6C40-DA8B-4496-8C7D-CE79BF865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874643"/>
            <a:ext cx="8689976" cy="1855305"/>
          </a:xfrm>
        </p:spPr>
        <p:txBody>
          <a:bodyPr/>
          <a:lstStyle/>
          <a:p>
            <a:r>
              <a:rPr lang="da-DK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 RESOURCES DATA ANALYSIS &amp; VISUALIZATIONS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AC7293-EAFF-4213-A5BB-4B360227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1304" y="3886200"/>
            <a:ext cx="3008244" cy="619539"/>
          </a:xfrm>
        </p:spPr>
        <p:txBody>
          <a:bodyPr/>
          <a:lstStyle/>
          <a:p>
            <a:r>
              <a:rPr lang="da-DK" dirty="0"/>
              <a:t>            </a:t>
            </a:r>
            <a:r>
              <a:rPr lang="da-DK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PriYANKA.M</a:t>
            </a:r>
          </a:p>
        </p:txBody>
      </p:sp>
    </p:spTree>
    <p:extLst>
      <p:ext uri="{BB962C8B-B14F-4D97-AF65-F5344CB8AC3E}">
        <p14:creationId xmlns:p14="http://schemas.microsoft.com/office/powerpoint/2010/main" val="3735127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7557DD-654B-4B26-B39E-177272ACB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8" y="1007165"/>
            <a:ext cx="10283687" cy="51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465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65B62-3F00-451E-A478-84AC17BF6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4" y="609600"/>
            <a:ext cx="10098157" cy="57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535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675F0-D9BD-493A-89B9-3317B22AA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148" y="715616"/>
            <a:ext cx="10469217" cy="559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60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1D1142-A464-4C36-B78B-C4F8BB570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437323"/>
            <a:ext cx="10668000" cy="61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7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58ABE2-B979-4F56-B910-D4B20F227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2" y="477078"/>
            <a:ext cx="10336695" cy="5804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86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D254D-CB6D-4B4F-BD9D-501528D65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Diversity profile of the organization based on gender</a:t>
            </a:r>
            <a:br>
              <a:rPr lang="da-DK" dirty="0"/>
            </a:br>
            <a:endParaRPr lang="da-D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5881E19-5BCE-4C19-A22E-A70746D1EE4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913774" y="2040835"/>
            <a:ext cx="10364452" cy="419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638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B6F112-BA02-428E-97A1-E0CF5DBE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38" y="715618"/>
            <a:ext cx="10376453" cy="54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07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6CBD6B-1FE9-4D7F-958B-174915BAD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781878"/>
            <a:ext cx="9925878" cy="552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34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DF8F56-3E81-442E-904A-59BC89C5E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91" y="887896"/>
            <a:ext cx="9912626" cy="51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05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9FCB-FD8C-4DCD-9792-6750D60F0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Diversity profile of the organization based on Citizen</a:t>
            </a:r>
            <a:br>
              <a:rPr lang="da-DK" dirty="0"/>
            </a:br>
            <a:endParaRPr lang="da-D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F691FA-CE1C-4835-AB3E-E584C29C831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66191" y="1908313"/>
            <a:ext cx="10112035" cy="413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50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73652-ED7F-4573-B4D6-70EBF9C9C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046921"/>
            <a:ext cx="10364451" cy="5128591"/>
          </a:xfrm>
        </p:spPr>
        <p:txBody>
          <a:bodyPr>
            <a:normAutofit fontScale="90000"/>
          </a:bodyPr>
          <a:lstStyle/>
          <a:p>
            <a:pPr algn="l"/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overall diversity profile of the organization?</a:t>
            </a: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are our best recruiting sources if we want to ensure a diverse organization?</a:t>
            </a: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Performance Score of the employees ?</a:t>
            </a: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relationship between Recruitment Source &amp; Performance Score?</a:t>
            </a: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Many employees have been terminated and why?</a:t>
            </a: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reason that has the highest percentage of employees likely to quit their job?</a:t>
            </a: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2400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924481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5B00A9-C410-4F31-BC25-6DB88A7A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8" y="781878"/>
            <a:ext cx="10005392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37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3BD2C8-9F86-400E-BD00-1055399B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3" y="675861"/>
            <a:ext cx="10190923" cy="55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29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1252F2-00F0-4E8D-8DF3-412051C34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8" y="821635"/>
            <a:ext cx="9806609" cy="530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39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3F4D7-97F9-4BF7-A082-97ECC365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Diversity profile of the organization based on Race Description</a:t>
            </a:r>
            <a:br>
              <a:rPr lang="da-DK" dirty="0"/>
            </a:br>
            <a:endParaRPr lang="da-D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BAA76C-B170-4FE7-A481-A153128C39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099930" y="2107097"/>
            <a:ext cx="10178296" cy="394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015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220548-9168-4EAA-9FCB-BB8FE040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704" y="848140"/>
            <a:ext cx="9700592" cy="515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57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FF502E-0400-464E-866B-E9C47A87A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03" y="728870"/>
            <a:ext cx="10217427" cy="559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666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D4EB6-7A67-4BA4-83C3-8236608B2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8" y="768626"/>
            <a:ext cx="10336696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0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3247C-4C05-4FC1-B83D-44277A04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Diversity based on GENDER and Department</a:t>
            </a:r>
            <a:br>
              <a:rPr lang="da-DK" dirty="0"/>
            </a:br>
            <a:endParaRPr lang="da-D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B53267-8B96-4D70-AB09-6204DD6681F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31235" y="1921565"/>
            <a:ext cx="9647582" cy="412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8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3652DC-C063-445A-9146-C24E414EC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6" y="848139"/>
            <a:ext cx="9965634" cy="545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88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71817-EF56-43F9-86EF-59327FDA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Diversity based on Race and Department</a:t>
            </a:r>
            <a:endParaRPr lang="da-DK" b="1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19C383-EB6D-4FA4-8F01-08DE009DD16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1965" y="2080591"/>
            <a:ext cx="9713844" cy="393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314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88457-E944-47F2-AF33-0917EBD0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024753"/>
          </a:xfrm>
        </p:spPr>
        <p:txBody>
          <a:bodyPr/>
          <a:lstStyle/>
          <a:p>
            <a:r>
              <a:rPr lang="da-DK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Importing NECESSARY LIBRARIES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CEF52-4E67-4A07-BD6C-CF5B00A58C3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42052" y="2367092"/>
            <a:ext cx="9037983" cy="3424107"/>
          </a:xfrm>
        </p:spPr>
        <p:txBody>
          <a:bodyPr/>
          <a:lstStyle/>
          <a:p>
            <a:endParaRPr lang="da-DK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FB087-21DC-48F4-8C18-7A4F6941E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487" y="1775791"/>
            <a:ext cx="9833739" cy="45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77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88B0BCE-2D06-49FC-9B59-DBB463B6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1" y="848139"/>
            <a:ext cx="10177669" cy="52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07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0162F-6B4F-45F7-A523-ABAB6F65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Diversity based on Citizen and Department</a:t>
            </a:r>
            <a:br>
              <a:rPr lang="da-DK" dirty="0"/>
            </a:br>
            <a:endParaRPr lang="da-DK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4C07D2-3438-4B51-9513-AE67A11455E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31235" y="1828800"/>
            <a:ext cx="9568069" cy="410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69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ADB1F-EE2C-4908-99AF-9134A9794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17" y="834887"/>
            <a:ext cx="9952384" cy="532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117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81505-ABF8-4BEF-97F9-F0BEA916C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accent6"/>
                </a:solidFill>
              </a:rPr>
              <a:t>Best recruiting sources to ensure diverse organization </a:t>
            </a:r>
            <a:endParaRPr lang="da-DK" b="1" dirty="0">
              <a:solidFill>
                <a:schemeClr val="accent6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D10DC3-A29B-4DEB-BB11-BA3A0345973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51721" y="2214694"/>
            <a:ext cx="9528313" cy="38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98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694F4-EFE9-4751-AAFC-3251B1CE2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696" y="768626"/>
            <a:ext cx="10190921" cy="543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990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3D754C-6117-40E7-BE2D-D17D84FD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8" y="874642"/>
            <a:ext cx="9674087" cy="519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21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5EF380-1AEB-4795-8976-5A8E148EB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183" y="702366"/>
            <a:ext cx="9952382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55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ABC264-2D46-4B37-B077-FB32277E0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728870"/>
            <a:ext cx="10177670" cy="54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36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768691-2515-472C-AD75-7838EB3B3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35" y="821634"/>
            <a:ext cx="10270436" cy="53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1765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ED8386-B888-44B1-9664-C81AD6CC2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08" y="848140"/>
            <a:ext cx="10124661" cy="52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57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A989-614D-4EE5-91D7-D83072F50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905483"/>
          </a:xfrm>
        </p:spPr>
        <p:txBody>
          <a:bodyPr/>
          <a:lstStyle/>
          <a:p>
            <a:r>
              <a:rPr lang="da-DK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READING THE DATASET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523D4D-3B0F-4A40-B97B-B2791B760B8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05949" y="1908313"/>
            <a:ext cx="9846364" cy="420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0556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67055C-EBE5-4472-8B9B-92D5079B7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39" y="781878"/>
            <a:ext cx="10045148" cy="552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81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D3E0A1-2BE4-404A-B196-75B9001D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8" y="702365"/>
            <a:ext cx="9872870" cy="538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0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F77DBF-6D62-4B05-89E2-8F291FCF2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7" y="728870"/>
            <a:ext cx="10628244" cy="552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84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4B9229-E23E-477F-9334-9BC9E6208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52" y="689112"/>
            <a:ext cx="10270435" cy="557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5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EA13-4326-40F3-A085-C284A009E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945240"/>
          </a:xfrm>
        </p:spPr>
        <p:txBody>
          <a:bodyPr/>
          <a:lstStyle/>
          <a:p>
            <a:r>
              <a:rPr lang="da-DK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LIST OF columns in DATAset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084F2E9-EEB9-4BCA-97A2-72F806A8139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11965" y="1669775"/>
            <a:ext cx="9846365" cy="43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48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C22A74-F57B-485C-A7FE-0CE594071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64" y="768626"/>
            <a:ext cx="10972801" cy="54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876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475555-B67B-469B-95C4-A08239251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22" y="675861"/>
            <a:ext cx="10084904" cy="55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00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B96338-76B0-4743-9924-E34574CC0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57" y="596348"/>
            <a:ext cx="10270434" cy="577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8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9404-7B12-44BB-BDCF-9E9EBB8C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226" y="618517"/>
            <a:ext cx="9157252" cy="733205"/>
          </a:xfrm>
        </p:spPr>
        <p:txBody>
          <a:bodyPr/>
          <a:lstStyle/>
          <a:p>
            <a:r>
              <a:rPr lang="da-DK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STATISTICAL data of numerical values</a:t>
            </a:r>
            <a:endParaRPr lang="da-D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E6B80E-2B40-4768-95C5-8F31DC93BB0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378226" y="1550505"/>
            <a:ext cx="9568070" cy="450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5299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451</TotalTime>
  <Words>175</Words>
  <Application>Microsoft Office PowerPoint</Application>
  <PresentationFormat>Widescreen</PresentationFormat>
  <Paragraphs>14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Tw Cen MT</vt:lpstr>
      <vt:lpstr>Droplet</vt:lpstr>
      <vt:lpstr>Human RESOURCES DATA ANALYSIS &amp; VISUALIZATIONS </vt:lpstr>
      <vt:lpstr>   What is the overall diversity profile of the organization?  What are our best recruiting sources if we want to ensure a diverse organization?  What is the Performance Score of the employees ?  What is the relationship between Recruitment Source &amp; Performance Score?  How Many employees have been terminated and why?  What is the reason that has the highest percentage of employees likely to quit their job?   </vt:lpstr>
      <vt:lpstr>Importing NECESSARY LIBRARIES</vt:lpstr>
      <vt:lpstr>READING THE DATASET</vt:lpstr>
      <vt:lpstr>LIST OF columns in DATAset</vt:lpstr>
      <vt:lpstr>PowerPoint Presentation</vt:lpstr>
      <vt:lpstr>PowerPoint Presentation</vt:lpstr>
      <vt:lpstr>PowerPoint Presentation</vt:lpstr>
      <vt:lpstr> STATISTICAL data of numerical values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Diversity profile of the organization based on gender </vt:lpstr>
      <vt:lpstr>PowerPoint Presentation</vt:lpstr>
      <vt:lpstr>PowerPoint Presentation</vt:lpstr>
      <vt:lpstr>PowerPoint Presentation</vt:lpstr>
      <vt:lpstr>Diversity profile of the organization based on Citizen </vt:lpstr>
      <vt:lpstr>PowerPoint Presentation</vt:lpstr>
      <vt:lpstr>PowerPoint Presentation</vt:lpstr>
      <vt:lpstr>PowerPoint Presentation</vt:lpstr>
      <vt:lpstr>Diversity profile of the organization based on Race Description </vt:lpstr>
      <vt:lpstr>PowerPoint Presentation</vt:lpstr>
      <vt:lpstr>PowerPoint Presentation</vt:lpstr>
      <vt:lpstr>PowerPoint Presentation</vt:lpstr>
      <vt:lpstr>Diversity based on GENDER and Department </vt:lpstr>
      <vt:lpstr>PowerPoint Presentation</vt:lpstr>
      <vt:lpstr>Diversity based on Race and Department</vt:lpstr>
      <vt:lpstr>PowerPoint Presentation</vt:lpstr>
      <vt:lpstr>Diversity based on Citizen and Department </vt:lpstr>
      <vt:lpstr>PowerPoint Presentation</vt:lpstr>
      <vt:lpstr>Best recruiting sources to ensure diverse organization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RESOURCES DATA ANALYSIS &amp; VISUALIZATIONS</dc:title>
  <dc:creator>REDI</dc:creator>
  <cp:lastModifiedBy>REDI</cp:lastModifiedBy>
  <cp:revision>62</cp:revision>
  <dcterms:created xsi:type="dcterms:W3CDTF">2021-12-04T21:01:04Z</dcterms:created>
  <dcterms:modified xsi:type="dcterms:W3CDTF">2021-12-05T22:06:33Z</dcterms:modified>
</cp:coreProperties>
</file>